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/Users/&#51060;&#49849;&#51452;/Videos/Captures/1&#48264;.mp4" TargetMode="External" /><Relationship Id="rId3" Type="http://schemas.microsoft.com/office/2007/relationships/media" Target="file:///C:\Users\&#51060;&#49849;&#51452;\Videos\Captures\1&#48264;.mp4" TargetMode="External"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video" Target="file:///C:/Users/&#51060;&#49849;&#51452;/Videos/Captures/2&#48264;.mp4" TargetMode="External" /><Relationship Id="rId4" Type="http://schemas.microsoft.com/office/2007/relationships/media" Target="file:///C:\Users\&#51060;&#49849;&#51452;\Videos\Captures\2&#48264;.mp4" TargetMode="External" /><Relationship Id="rId5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video" Target="file:///C:/Users/&#51060;&#49849;&#51452;/Videos/Captures/3&#48264;.mp4" TargetMode="External" /><Relationship Id="rId4" Type="http://schemas.microsoft.com/office/2007/relationships/media" Target="file:///C:\Users\&#51060;&#49849;&#51452;\Videos\Captures\3&#48264;.mp4" TargetMode="External" /><Relationship Id="rId5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391482">
            <a:off x="2714402" y="-2690487"/>
            <a:ext cx="6957773" cy="123693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2130425"/>
            <a:ext cx="10363198" cy="1470025"/>
          </a:xfrm>
          <a:solidFill>
            <a:schemeClr val="lt1"/>
          </a:solidFill>
        </p:spPr>
        <p:txBody>
          <a:bodyPr vert="horz" wrap="square" lIns="91440" tIns="45720" rIns="91440" bIns="45720" anchor="ctr"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7400">
                <a:ln w="0">
                  <a:solidFill>
                    <a:schemeClr val="lt1"/>
                  </a:solidFill>
                </a:ln>
                <a:solidFill>
                  <a:schemeClr val="tx1"/>
                </a:solidFill>
                <a:effectLst/>
                <a:latin typeface="배달의민족 주아"/>
                <a:ea typeface="배달의민족 주아"/>
              </a:rPr>
              <a:t>MY POMO DIARY</a:t>
            </a:r>
            <a:endParaRPr lang="en-US" altLang="ko-KR" sz="7400">
              <a:ln w="0">
                <a:solidFill>
                  <a:schemeClr val="lt1"/>
                </a:solidFill>
              </a:ln>
              <a:solidFill>
                <a:schemeClr val="tx1"/>
              </a:solidFill>
              <a:effectLst/>
              <a:latin typeface="배달의민족 주아"/>
              <a:ea typeface="배달의민족 주아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00450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202001714 </a:t>
            </a:r>
            <a:r>
              <a:rPr lang="ko-KR" altLang="en-US">
                <a:solidFill>
                  <a:schemeClr val="tx1"/>
                </a:solidFill>
                <a:latin typeface="맑은 고딕"/>
              </a:rPr>
              <a:t>이승주</a:t>
            </a:r>
            <a:endParaRPr lang="ko-KR" altLang="en-US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468789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318" y="1854108"/>
            <a:ext cx="3533702" cy="359201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720963" y="2814399"/>
            <a:ext cx="7261112" cy="16714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600" b="1"/>
              <a:t>프란체스코 치릴로가 고안한 시간 관리법</a:t>
            </a:r>
            <a:endParaRPr lang="ko-KR" altLang="en-US" sz="2600" b="1"/>
          </a:p>
          <a:p>
            <a:pPr>
              <a:defRPr/>
            </a:pPr>
            <a:endParaRPr lang="ko-KR" altLang="en-US" sz="2600" b="1"/>
          </a:p>
          <a:p>
            <a:pPr>
              <a:defRPr/>
            </a:pPr>
            <a:r>
              <a:rPr lang="en-US" altLang="ko-KR" sz="2600" b="1"/>
              <a:t>25</a:t>
            </a:r>
            <a:r>
              <a:rPr lang="ko-KR" altLang="en-US" sz="2600" b="1"/>
              <a:t> 분 집중 </a:t>
            </a:r>
            <a:r>
              <a:rPr lang="en-US" altLang="ko-KR" sz="2600" b="1"/>
              <a:t>+</a:t>
            </a:r>
            <a:r>
              <a:rPr lang="ko-KR" altLang="en-US" sz="2600" b="1"/>
              <a:t> </a:t>
            </a:r>
            <a:r>
              <a:rPr lang="en-US" altLang="ko-KR" sz="2600" b="1"/>
              <a:t>5</a:t>
            </a:r>
            <a:r>
              <a:rPr lang="ko-KR" altLang="en-US" sz="2600" b="1"/>
              <a:t> 분 휴식 </a:t>
            </a:r>
            <a:r>
              <a:rPr lang="en-US" altLang="ko-KR" sz="2600" b="1"/>
              <a:t>=</a:t>
            </a:r>
            <a:r>
              <a:rPr lang="ko-KR" altLang="en-US" sz="2600" b="1"/>
              <a:t> </a:t>
            </a:r>
            <a:r>
              <a:rPr lang="en-US" altLang="ko-KR" sz="2600" b="1"/>
              <a:t>1</a:t>
            </a:r>
            <a:r>
              <a:rPr lang="ko-KR" altLang="en-US" sz="2600" b="1"/>
              <a:t> 뽀모도로</a:t>
            </a:r>
            <a:endParaRPr lang="ko-KR" altLang="en-US" sz="2600" b="1"/>
          </a:p>
          <a:p>
            <a:pPr>
              <a:defRPr/>
            </a:pPr>
            <a:r>
              <a:rPr lang="ko-KR" altLang="en-US" sz="2600" b="1"/>
              <a:t>사이클을 반복하여 지속적인 집중력 유지</a:t>
            </a:r>
            <a:endParaRPr lang="ko-KR" altLang="en-US" sz="2600" b="1"/>
          </a:p>
        </p:txBody>
      </p:sp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609601" y="489992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 sz="5100" b="1"/>
              <a:t>뽀모도로 기법</a:t>
            </a:r>
            <a:endParaRPr lang="ko-KR" altLang="en-US" sz="5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6580" r="11970"/>
          <a:stretch>
            <a:fillRect/>
          </a:stretch>
        </p:blipFill>
        <p:spPr>
          <a:xfrm rot="5400000">
            <a:off x="872067" y="1371271"/>
            <a:ext cx="4469087" cy="411545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67792"/>
            <a:ext cx="4880955" cy="6122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23440" r="24340"/>
          <a:stretch>
            <a:fillRect/>
          </a:stretch>
        </p:blipFill>
        <p:spPr>
          <a:xfrm>
            <a:off x="0" y="0"/>
            <a:ext cx="7657143" cy="68579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08153" y="2303381"/>
            <a:ext cx="3304387" cy="1386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1번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85135" y="1126926"/>
            <a:ext cx="7877736" cy="418504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9546" y="1551492"/>
            <a:ext cx="3788543" cy="3755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8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54489" y="1240842"/>
            <a:ext cx="4239781" cy="4036919"/>
          </a:xfrm>
          <a:prstGeom prst="rect">
            <a:avLst/>
          </a:prstGeom>
        </p:spPr>
      </p:pic>
      <p:pic>
        <p:nvPicPr>
          <p:cNvPr id="6" name="2번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892565"/>
            <a:ext cx="8254489" cy="4385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7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91488" y="2027471"/>
            <a:ext cx="3396891" cy="2233713"/>
          </a:xfrm>
          <a:prstGeom prst="rect">
            <a:avLst/>
          </a:prstGeom>
        </p:spPr>
      </p:pic>
      <p:pic>
        <p:nvPicPr>
          <p:cNvPr id="5" name="3번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991246"/>
            <a:ext cx="8105716" cy="4306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73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1486260" y="205468"/>
            <a:ext cx="9219480" cy="6585857"/>
            <a:chOff x="1486260" y="272143"/>
            <a:chExt cx="9219480" cy="6585857"/>
          </a:xfrm>
        </p:grpSpPr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86260" y="272143"/>
              <a:ext cx="8769378" cy="2847059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86260" y="3429000"/>
              <a:ext cx="9219480" cy="3429000"/>
            </a:xfrm>
            <a:prstGeom prst="rect">
              <a:avLst/>
            </a:prstGeom>
          </p:spPr>
        </p:pic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43410" y="2028807"/>
              <a:ext cx="8495887" cy="5712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1541385" y="606765"/>
            <a:ext cx="9473173" cy="5644469"/>
            <a:chOff x="1966609" y="1213531"/>
            <a:chExt cx="9473173" cy="5644469"/>
          </a:xfrm>
        </p:grpSpPr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66609" y="1213531"/>
              <a:ext cx="9085375" cy="1659828"/>
            </a:xfrm>
            <a:prstGeom prst="rect">
              <a:avLst/>
            </a:prstGeom>
          </p:spPr>
        </p:pic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66609" y="2873359"/>
              <a:ext cx="7978078" cy="1960267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966609" y="4833626"/>
              <a:ext cx="9473173" cy="20243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</ep:Words>
  <ep:PresentationFormat>화면 슬라이드 쇼(4:3)</ep:PresentationFormat>
  <ep:Paragraphs>7</ep:Paragraphs>
  <ep:Slides>10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MY POMO DIARY</vt:lpstr>
      <vt:lpstr>뽀모도로 기법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2025-05-29T05:36:44.186</dcterms:created>
  <dc:creator>이승주</dc:creator>
  <cp:lastModifiedBy>이승주</cp:lastModifiedBy>
  <dcterms:modified xsi:type="dcterms:W3CDTF">2025-05-29T06:56:05.523</dcterms:modified>
  <cp:revision>7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